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5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51FF48-3BA7-455C-B8D4-3B51823D30B6}" v="30" dt="2022-01-09T03:46:18.2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rporatefinanceinstitute.com/resources/knowledge/other/boosting/" TargetMode="External"/><Relationship Id="rId2" Type="http://schemas.openxmlformats.org/officeDocument/2006/relationships/hyperlink" Target="https://towardsdatascience.com/oversampling-and-undersampling-5e2bbaf56dcf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mlg-ulb/creditcardfraud" TargetMode="External"/><Relationship Id="rId4" Type="http://schemas.openxmlformats.org/officeDocument/2006/relationships/hyperlink" Target="https://stats.stackexchange.com/questions/234016/opinions-about-oversampling-in-general-and-the-smote-algorithm-in-particular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0A2E4-64D7-4F82-82E2-BD1391DF657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Credit Card Fraud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CE88D7-A39E-4701-B5B1-17B9D899BF2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DSC 680</a:t>
            </a:r>
          </a:p>
          <a:p>
            <a:r>
              <a:rPr lang="en-US" dirty="0"/>
              <a:t>Marc Riley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CC90CE-ADB2-4DE6-82E5-B65F23FBFF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36930" y="314936"/>
            <a:ext cx="356868" cy="356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569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47993-F935-4638-A0FD-2F747313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B01FB-7FB5-4F53-B650-FD921559A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groups can be at risk of higher rates or loss of service depending on the results</a:t>
            </a:r>
          </a:p>
          <a:p>
            <a:r>
              <a:rPr lang="en-US" dirty="0"/>
              <a:t>False negatives/positives could potentially affect individuals 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F22811-FB52-4C49-9114-7069F70D46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3465" y="512507"/>
            <a:ext cx="104912" cy="104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22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0DCF8-4AD5-4283-82A6-920CD9172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1D95B-1102-43B8-9F82-C44538AB34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https://towardsdatascience.com/oversampling-and-undersampling-5e2bbaf56dcf</a:t>
            </a:r>
            <a:endParaRPr lang="en-US" dirty="0"/>
          </a:p>
          <a:p>
            <a:r>
              <a:rPr lang="en-US" dirty="0">
                <a:hlinkClick r:id="rId3"/>
              </a:rPr>
              <a:t>https://corporatefinanceinstitute.com/resources/knowledge/other/boosting/</a:t>
            </a:r>
            <a:endParaRPr lang="en-US" dirty="0"/>
          </a:p>
          <a:p>
            <a:r>
              <a:rPr lang="en-US" dirty="0">
                <a:hlinkClick r:id="rId4"/>
              </a:rPr>
              <a:t>https://stats.stackexchange.com/questions/234016/opinions-about-oversampling-in-general-and-the-smote-algorithm-in-particular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C968BAB-910B-486D-B326-32FF2CF32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0849" y="4086809"/>
            <a:ext cx="12192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1155CC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https://www.kaggle.com/mlg-ulb/creditcardfraud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541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49E15-3147-47E9-9C9F-9523B53C3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605355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BB7048-7971-45D7-A068-DDCBF53060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Problem Statement 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EDA</a:t>
            </a:r>
          </a:p>
          <a:p>
            <a:r>
              <a:rPr lang="en-US" dirty="0"/>
              <a:t>Model</a:t>
            </a:r>
          </a:p>
          <a:p>
            <a:r>
              <a:rPr lang="en-US" dirty="0"/>
              <a:t>Results</a:t>
            </a:r>
          </a:p>
          <a:p>
            <a:r>
              <a:rPr lang="en-US" dirty="0"/>
              <a:t>Limitations</a:t>
            </a:r>
          </a:p>
          <a:p>
            <a:r>
              <a:rPr lang="en-US" dirty="0"/>
              <a:t>Ethical Concerns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306CF3-43A5-49C6-AA27-B93F0C553AF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 descr="A stack of bank cards">
            <a:extLst>
              <a:ext uri="{FF2B5EF4-FFF2-40B4-BE49-F238E27FC236}">
                <a16:creationId xmlns:a16="http://schemas.microsoft.com/office/drawing/2014/main" id="{120EBEEB-A702-4C0B-914B-3E5488B8F8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4671" y="3205491"/>
            <a:ext cx="3174341" cy="2325285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AEDA17-5F50-4035-852C-CBA669912C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3572" y="394673"/>
            <a:ext cx="211818" cy="21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797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6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01476-AB7A-45FA-B14A-88D947CD5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A7E51D-C4D8-4588-B0A2-E517C2B3292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Credit card fraud is a considered a type of identity theft that occurs when an unauthorized user makes a transaction (Mint, 2021). Many individuals and corporations struggle with this problem. </a:t>
            </a:r>
          </a:p>
        </p:txBody>
      </p:sp>
      <p:pic>
        <p:nvPicPr>
          <p:cNvPr id="8" name="Content Placeholder 7" descr="A picture containing website&#10;&#10;Description automatically generated">
            <a:extLst>
              <a:ext uri="{FF2B5EF4-FFF2-40B4-BE49-F238E27FC236}">
                <a16:creationId xmlns:a16="http://schemas.microsoft.com/office/drawing/2014/main" id="{52512CC1-9D67-4D3D-A3FE-65418A93AD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413500" y="2189447"/>
            <a:ext cx="4645025" cy="3098231"/>
          </a:xfr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2DC2C6B-EB1A-47E5-8DFA-94CA87F642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3467" y="492532"/>
            <a:ext cx="235538" cy="23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056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98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6991E-05DB-472D-A25E-828FCB929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57E303-C088-44C9-B315-012A69D14981}"/>
              </a:ext>
            </a:extLst>
          </p:cNvPr>
          <p:cNvSpPr txBox="1"/>
          <p:nvPr/>
        </p:nvSpPr>
        <p:spPr>
          <a:xfrm>
            <a:off x="1294362" y="2274838"/>
            <a:ext cx="96032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Data was provided by Kaggle.com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 280,000 Transactions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492 of these are fraudulent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Target variable is fraud “Y or N”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Over 28 different variables such as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Most variables have been given a different name to protect sensitive data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BEE6FE-4ED4-47C7-972C-441B4D4D5D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0399" y="317156"/>
            <a:ext cx="278687" cy="278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778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A92E-666D-40F7-A462-DFED682DA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D2FC829-49AF-4B18-B457-960E75D70849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821" y="2011363"/>
            <a:ext cx="9980031" cy="3448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EFEDE6A-6797-4D48-82C0-C0640CAD6A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1140" y="312862"/>
            <a:ext cx="246976" cy="24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776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004E5-FFB5-4B6B-82FD-2823E96FE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10167E-B553-4CCB-B5EE-FE4A95BC42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Detection of Duplicates	/Missing Values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D42BA2-1000-4AF2-8147-07D2C09EA0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73315" y="2023003"/>
            <a:ext cx="5284199" cy="802237"/>
          </a:xfrm>
        </p:spPr>
        <p:txBody>
          <a:bodyPr/>
          <a:lstStyle/>
          <a:p>
            <a:r>
              <a:rPr lang="en-US" dirty="0"/>
              <a:t>Correlation Test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AC5B7C-9063-4CA7-B46B-32E203839FB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1081 Duplicates</a:t>
            </a:r>
          </a:p>
          <a:p>
            <a:r>
              <a:rPr lang="en-US" dirty="0"/>
              <a:t> 30 were positive cases</a:t>
            </a:r>
          </a:p>
          <a:p>
            <a:r>
              <a:rPr lang="en-US" dirty="0"/>
              <a:t>No missing values</a:t>
            </a: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2C924FB2-33DF-4385-B752-51F4D7EF2055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3315" y="2820988"/>
            <a:ext cx="4777961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DC3F764-DFB1-4678-A0FE-EBD146C770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63704" y="236051"/>
            <a:ext cx="305125" cy="3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446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08E9C-64D2-4C83-8C59-C1B5581B5F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EDA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EB193-37AB-43D7-86A8-431C561EF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test ran all variables were kept</a:t>
            </a:r>
          </a:p>
          <a:p>
            <a:r>
              <a:rPr lang="en-US" dirty="0"/>
              <a:t>Duplicates were left in</a:t>
            </a:r>
          </a:p>
          <a:p>
            <a:r>
              <a:rPr lang="en-US" dirty="0"/>
              <a:t>Missing Values were not present in this data set</a:t>
            </a:r>
          </a:p>
          <a:p>
            <a:r>
              <a:rPr lang="en-US" dirty="0"/>
              <a:t>Outliers were kept in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9E00003-EA4B-4A7B-933C-44D315C715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5755" y="478648"/>
            <a:ext cx="204042" cy="204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410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1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31E04-2249-4DF8-B810-0FBE46FD5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38970-287B-44F2-B353-EF73934B6E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Model</a:t>
            </a:r>
          </a:p>
          <a:p>
            <a:r>
              <a:rPr lang="en-US" dirty="0"/>
              <a:t>Gradient Boosting Classifier</a:t>
            </a:r>
          </a:p>
          <a:p>
            <a:pPr lvl="1"/>
            <a:r>
              <a:rPr lang="en-US" dirty="0"/>
              <a:t>Group of algorithms</a:t>
            </a:r>
          </a:p>
          <a:p>
            <a:pPr lvl="1"/>
            <a:r>
              <a:rPr lang="en-US" dirty="0"/>
              <a:t>Multiple decision trees</a:t>
            </a:r>
          </a:p>
          <a:p>
            <a:pPr lvl="1"/>
            <a:r>
              <a:rPr lang="en-US" dirty="0"/>
              <a:t>Can be sensitive to outliers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8AB1B-3CCA-4EB0-8BFC-ECEDE934AB43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44BA8D-0C7D-4B9C-AE71-0B071340F6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771" y="2488334"/>
            <a:ext cx="3772227" cy="213032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4EF05FB-4DBF-4EF8-871C-FEACEC2963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44840" y="317527"/>
            <a:ext cx="334214" cy="33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482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52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12DFD-C80A-49EC-BE52-9B24DABB5D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Improved Model/conclusion 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54E5A6-A8C0-4046-88C9-6ACD45964E7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Over Sampling using SMOTE</a:t>
            </a:r>
          </a:p>
          <a:p>
            <a:pPr lvl="1"/>
            <a:r>
              <a:rPr lang="en-US" dirty="0"/>
              <a:t>Synthetic samples are generated</a:t>
            </a:r>
          </a:p>
          <a:p>
            <a:pPr lvl="1"/>
            <a:r>
              <a:rPr lang="en-US" dirty="0"/>
              <a:t>Evens classes out </a:t>
            </a:r>
          </a:p>
          <a:p>
            <a:pPr lvl="1"/>
            <a:r>
              <a:rPr lang="en-US" dirty="0"/>
              <a:t>Can oversample or under sample 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D9DACA-1E65-477D-A2F0-98275EF8DF1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Results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6568B3-BC6E-4664-944B-E51F9C961B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13770" y="2525564"/>
            <a:ext cx="4641081" cy="2768331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C072B4A-4010-4A74-878C-5F06DAD77F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3649" y="322191"/>
            <a:ext cx="329549" cy="329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60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32"/>
    </mc:Choice>
    <mc:Fallback>
      <p:transition spd="slow" advTm="45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371</TotalTime>
  <Words>260</Words>
  <Application>Microsoft Office PowerPoint</Application>
  <PresentationFormat>Widescreen</PresentationFormat>
  <Paragraphs>56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Gill Sans MT</vt:lpstr>
      <vt:lpstr>Gallery</vt:lpstr>
      <vt:lpstr>Credit Card Fraud Detection</vt:lpstr>
      <vt:lpstr> contents</vt:lpstr>
      <vt:lpstr>Introduction</vt:lpstr>
      <vt:lpstr>Data Source</vt:lpstr>
      <vt:lpstr>Data Analysis </vt:lpstr>
      <vt:lpstr>DATA Analysis</vt:lpstr>
      <vt:lpstr>EDA Overview</vt:lpstr>
      <vt:lpstr>Model </vt:lpstr>
      <vt:lpstr>Improved Model/conclusion  </vt:lpstr>
      <vt:lpstr>Ethical Considerations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House Price Prediction</dc:title>
  <dc:creator>Marc Riley</dc:creator>
  <cp:lastModifiedBy>Marc Riley</cp:lastModifiedBy>
  <cp:revision>3</cp:revision>
  <dcterms:created xsi:type="dcterms:W3CDTF">2021-10-28T00:04:52Z</dcterms:created>
  <dcterms:modified xsi:type="dcterms:W3CDTF">2022-01-09T03:47:27Z</dcterms:modified>
</cp:coreProperties>
</file>

<file path=docProps/thumbnail.jpeg>
</file>